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84" r:id="rId2"/>
  </p:sldMasterIdLst>
  <p:sldIdLst>
    <p:sldId id="256" r:id="rId3"/>
    <p:sldId id="269" r:id="rId4"/>
    <p:sldId id="261" r:id="rId5"/>
    <p:sldId id="271" r:id="rId6"/>
    <p:sldId id="260" r:id="rId7"/>
    <p:sldId id="270" r:id="rId8"/>
    <p:sldId id="267" r:id="rId9"/>
    <p:sldId id="265" r:id="rId10"/>
    <p:sldId id="263" r:id="rId11"/>
    <p:sldId id="262" r:id="rId12"/>
    <p:sldId id="277" r:id="rId13"/>
    <p:sldId id="266" r:id="rId14"/>
    <p:sldId id="272" r:id="rId15"/>
    <p:sldId id="273" r:id="rId16"/>
    <p:sldId id="274" r:id="rId17"/>
    <p:sldId id="264" r:id="rId18"/>
    <p:sldId id="258" r:id="rId19"/>
    <p:sldId id="268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5D30-1BB9-47ED-866A-A07451D5E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30A8E-96A5-44AF-A5D6-DABCF70B0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F7E5F-F7C1-4314-89E6-2730F356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C6CBA-8668-4E2E-87F5-AE6DB1EB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27577-894A-4D30-AEDE-7439DBFA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CCEF-914A-496C-8498-643F3A2A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3472C-8749-4085-AEEE-AC7F8E23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C174-446D-4F84-A170-575B6D8E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B1D7-C2D3-49AF-BB6E-9788129E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64720-8C9A-440E-A3F3-957845CF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CB444-FBB6-48BE-A3E9-C44F3D044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FCD64-C4E0-4262-8092-BB6B1592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4563-5273-4A79-8474-C4D6D5ED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CB4B-6C03-4C75-AEAC-688858FC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5333C-FCCA-4A07-9A55-90E14900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0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5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FE5A-72A3-49A4-958F-59CF1E0E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5E47-7EC8-4D25-9FFB-0E9A1730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F7D3-DA4C-4ED6-84D4-C1BF658F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AEDE-BF43-4B5A-9411-577ACFB1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2C68D-829C-43B8-8688-AFB9CA32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5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C20A-2879-4ADA-B9B1-08DE600E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8CEA6-E77F-40FD-9D39-6902F6404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480D2-35AF-463D-8097-9366958D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33BEC-541F-47D7-9DF1-B1C08013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2D271-7AE6-4E99-BD7A-3EF02B77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1485-EE01-418F-AE53-7780FD6C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13178-0123-4A8D-8FBC-1288BFB35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25C80-70BD-4745-9403-EB2BFE44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EA12E-4A62-43A6-B37F-1CC06132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5BA92-A99D-4932-9BBC-C4ED37E4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2D6A-1864-44DC-B633-8D24154B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8E18-11FE-4C09-8BEF-09A56641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DEA37-ED2E-4087-8A89-EE220D7D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623C1-D265-49CA-8F79-A61713ED6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FBF88-907C-4ED9-87B6-4B30232AA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04B49-CABD-47F1-A0C3-4C7E7D1BF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C6AE2-D349-4B07-AD03-4000D040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08F0F-6772-431D-B073-5F0FAB8A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9EB-36F9-4B9B-95ED-1DF58DB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8ED0-EEBD-45D2-96E5-C78703F4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5087A-9771-418D-961F-F01A4F95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56604-B5F9-4A8B-99BA-A9BB107F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76DFD-8D36-48A2-AF24-FE93A257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2BBC2-AEAE-4400-939F-4825F2CC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32F2F-293B-4DAF-90D4-06C9DF7C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D612C-DD19-4CF3-917A-1AFC0A16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D2F3-3C60-4B84-96AB-AFD7D90E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1A95-1D38-423F-81BA-9E9CED313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B59B5-DD4A-46F0-B449-6BE94FF53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CD7BB-5334-4372-889B-8E305719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9A619-54E6-4E4D-B587-D84D4528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E099B-F356-4E7D-8310-2C61A04A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D5E2-C70D-43F4-A65D-65391D4F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F70C7-C1AF-4814-8773-BB4B4C59D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59896-9DDF-4B12-8678-59A2E304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B216F-505D-42C6-B61F-1EBDF2AD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79DDE-40AF-474A-B6B9-57B0FBF6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F2A28-D374-4E77-9442-F73ACD29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F727E-5880-4FC8-B99F-2DB8F6D9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0E37D-D186-403E-B7C8-15258406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1E65-6985-4EAB-B53A-ED435443E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90764-EA21-470E-A7C9-E84524462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0417-6A9F-48A7-9BA7-165C53FFC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DD62-522B-4472-BA56-A02823090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Head of the class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47476-8852-4C29-A695-15C77A514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Name : </a:t>
            </a:r>
            <a:r>
              <a:rPr lang="en-US" altLang="zh-CN" dirty="0" err="1"/>
              <a:t>Wenxu</a:t>
            </a:r>
            <a:r>
              <a:rPr lang="en-US" altLang="zh-CN" dirty="0"/>
              <a:t>  Kang 300943385</a:t>
            </a:r>
          </a:p>
          <a:p>
            <a:r>
              <a:rPr lang="en-US" altLang="zh-CN" dirty="0"/>
              <a:t>Wen Ma 300903179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77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827-41CA-4A24-8C6C-EA34B5F3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74" y="0"/>
            <a:ext cx="632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218F2-C71C-4FED-9424-8212BD5E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98A9D-7949-4E3F-9122-8B8FEFFE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17" y="1488605"/>
            <a:ext cx="6142744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6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93699C-AFBB-4C42-9D70-F8941E3F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2530" cy="3844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DF7003-C785-40D6-B683-0BA6F0CD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29" y="14272"/>
            <a:ext cx="6159471" cy="6857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61CDD6-0C3A-46F4-AC03-E5BCAF74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4031"/>
            <a:ext cx="6032528" cy="3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13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4E29C0-FBED-441F-A2B1-A7868EE3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99" y="1176793"/>
            <a:ext cx="4332109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6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BA9DD4-18D4-42EE-9646-709A79BCF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5" r="6915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F9A5F-0C08-44AB-8311-CE55B0E2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895350"/>
            <a:ext cx="62674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AAF74AF-7DB7-454F-823D-2767709C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4816" cy="3313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E382DB-DF80-48B2-AB33-CDB53209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7" y="3313011"/>
            <a:ext cx="5847184" cy="3544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C71A86-FC32-4DD7-AE97-78BFC406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13012"/>
            <a:ext cx="6344816" cy="35449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03B4CA-9521-4748-B17C-8D85FF30F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16" y="0"/>
            <a:ext cx="5847184" cy="33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D795-F9F8-4081-8B2C-030B5DDE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60842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2D00E-0A6A-4551-950B-FC72F830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42" y="0"/>
            <a:ext cx="5931158" cy="342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7A0FD-9B95-43E3-9510-8C46E284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42" y="3431818"/>
            <a:ext cx="5931158" cy="342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7A784-AAC5-4A75-855C-E67988CA5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6183"/>
            <a:ext cx="626084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DB0C2B-E0FE-46F1-B4FF-465D7F7A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057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290A4-A6B0-4396-A31D-238A97AF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16" y="2406549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B6791-BBF1-46E6-B244-AEC9DC26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394"/>
            <a:ext cx="12192000" cy="16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B20412-510B-4FFB-AF5D-F9D900B7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176462"/>
            <a:ext cx="2514600" cy="25050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1C5723-282F-471E-AD18-595F21039C59}"/>
              </a:ext>
            </a:extLst>
          </p:cNvPr>
          <p:cNvSpPr txBox="1"/>
          <p:nvPr/>
        </p:nvSpPr>
        <p:spPr>
          <a:xfrm>
            <a:off x="2554806" y="5101898"/>
            <a:ext cx="708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gency FB" panose="020B0503020202020204" pitchFamily="34" charset="0"/>
              </a:rPr>
              <a:t>Can female hold high administrative position and will have a family life?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C1CBD-3E41-4E9A-886E-5240E2AD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9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7C35F-B0DD-4249-B8DA-D0245CEA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72" y="1457205"/>
            <a:ext cx="5183738" cy="41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8FA51-710F-4467-A9D1-AEC38D67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29" y="681912"/>
            <a:ext cx="5494176" cy="54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57C92-F816-4767-B327-03190F0F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C94F4-02F3-49CC-864B-452702D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1714500"/>
            <a:ext cx="3571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B4D25-7D3C-475F-B432-17A7876E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55" y="0"/>
            <a:ext cx="520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1E6C5-3CF5-4C85-93FD-7CA75D43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19225"/>
            <a:ext cx="714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25</Words>
  <Application>Microsoft Office PowerPoint</Application>
  <PresentationFormat>宽屏</PresentationFormat>
  <Paragraphs>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华文楷体</vt:lpstr>
      <vt:lpstr>宋体</vt:lpstr>
      <vt:lpstr>等线</vt:lpstr>
      <vt:lpstr>Agency FB</vt:lpstr>
      <vt:lpstr>Arial</vt:lpstr>
      <vt:lpstr>Calibri</vt:lpstr>
      <vt:lpstr>Calibri Light</vt:lpstr>
      <vt:lpstr>Century Schoolbook</vt:lpstr>
      <vt:lpstr>Corbel</vt:lpstr>
      <vt:lpstr>Office Theme</vt:lpstr>
      <vt:lpstr>Headlines</vt:lpstr>
      <vt:lpstr>Head of the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of the class</dc:title>
  <dc:creator>雯绪 康</dc:creator>
  <cp:lastModifiedBy>雯绪 康</cp:lastModifiedBy>
  <cp:revision>9</cp:revision>
  <dcterms:created xsi:type="dcterms:W3CDTF">2018-10-30T19:51:35Z</dcterms:created>
  <dcterms:modified xsi:type="dcterms:W3CDTF">2018-11-14T08:19:07Z</dcterms:modified>
</cp:coreProperties>
</file>